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 showGuides="1">
      <p:cViewPr varScale="1">
        <p:scale>
          <a:sx n="95" d="100"/>
          <a:sy n="95" d="100"/>
        </p:scale>
        <p:origin x="35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55C26D-CDE5-AE37-6EAA-3152CF4109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58960F5-3A8C-7381-53E2-58597C68063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6375DD99-F92A-D203-26FA-B8F2565BC62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1B1180F9-CF0C-9B9A-5A81-4831965C1B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C1F444-FD37-49BE-AA9C-691CBA5754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EFAEC13-E266-5060-A69B-FB24554DB0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6ED86E39-568D-9FBE-A2B1-5D82A14E97C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0164BD0-23E3-FCA8-66AB-C6544E0849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103062D8-8F57-EEA2-BB77-7360C7CC2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F7CFC66F-0CA3-700E-C52F-FBFF492308A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885338FB-2588-27D0-98D3-103FE10A7B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81CFAE-C278-48B5-BD9D-6286A79BA6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4D9D9C27-A8D3-F10B-8C57-C88C9CE612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4CF7FDB7-3586-154A-FD1E-519E149C6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F996F72A-2957-3AF2-62B7-AC788B16D5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39D0F33-CFD7-4D55-B268-7A57BF08C11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827D42-F0EF-09CB-8FBD-C4A808ECB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F49879-63B2-2C56-C240-3D21ABA7D1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435CB0-CE4D-9B60-DCD7-780DF8B20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6E191-5D42-4965-BA0E-39AD4C794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10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ECFF52-6E9B-86B6-01AD-23D7E6C7D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DAF778-259B-C15F-BCBD-34F4E72F6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EC2DFF-7C4F-65C7-C5C8-FCADB8301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9FD76-A894-4A4C-BE65-E1795E42DB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51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6B3F2-EBD5-D6D0-D1E0-710F71DB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9F3917-9BD6-36B6-A18F-3D6704E753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2BCC80-8200-E263-576B-123C97636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AEEAA-6A85-409A-8B6B-1031373D21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770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B1978C-1B51-B3EF-C8F4-BC11BD0C7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51D339-C439-D9B6-AD27-DA27507FB5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9212A7-3E29-E3F6-538D-00541D3E62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56E55-FFD9-4E87-8A56-D090877582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41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29C796-6CB4-7949-C309-1E189FD3DB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28CEF7-AE32-D97B-98C6-27F66C961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CF278D-F748-A84E-80F3-406C7E2B1E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70D58-78C8-4AA4-A71F-640F69D66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525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CCE6F0-8F0E-4CBD-AF08-929F0C38E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E31668-9C26-0B34-6CEA-8B5362CE5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F2FCE7-7938-64DE-6D2C-88B196133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D6D9E-7081-4E86-912C-E7F10081C4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135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48274F-59B4-D8BD-C42F-5AB2328A2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BFF59A-78D1-5E1C-3436-2FC84E49E7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AF1344-1B57-60D3-E6FE-45FF9207F1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ACB35-0077-4DBB-8162-DC6FD9CE41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88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7FC60F9-95B9-76A7-B75B-01519A7FD4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4B632E-DD82-33AA-E163-9E90D8129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7A0C90-6055-7216-38C0-AD8CE6C36D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95977-EE60-4648-881D-A68E94132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798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9812FF7-132D-A836-9AF8-866B623B2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1216A0-08E5-3081-352C-E13DA1D72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318137-4573-624F-1BE2-9EB51EE9A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918AC-823A-4A8C-AEEB-628288FAFE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7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3D157F-A40A-49F9-8AE8-3B766FC26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31081-B04B-3AF5-9C73-3ECA82795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153E3C-D992-9DA0-07A2-7220BAF83B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EAC29-E927-421F-BCB0-E675128EE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24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1774BB-AD6F-436B-F229-C0706F553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77C444-61D1-13EB-8B9B-276AEE3D7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FBE7EC-2681-6C78-031D-ED6935D695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8C876-E545-4921-AB54-5508198EDF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09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19A14D-1B4C-05E4-24BC-86823FA8D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49C929-4F32-752D-8241-A4CC5919F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5B09326-E13C-EBBF-255C-4FA2CC73E9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A5680D-9716-FF26-28F6-A147910192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C3F9AA-3472-9C7E-6B36-3EFCA99E29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4DD9219-4D40-4BBF-A109-4A4330A052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F7277C8-7698-37C6-F254-BBAF468CC00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343894"/>
            <a:ext cx="5715000" cy="2381250"/>
          </a:xfrm>
          <a:prstGeom prst="rect">
            <a:avLst/>
          </a:prstGeom>
        </p:spPr>
      </p:pic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A35E07BA-7487-FB6E-DC40-29E7C25FE6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76400" y="2133600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ja-JP" altLang="en-US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演題名</a:t>
            </a:r>
            <a:endParaRPr lang="ja-JP" altLang="en-US" sz="4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B447C88D-DE04-0DD0-896E-B5D9CC9EAE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chemeClr val="bg2"/>
                </a:solidFill>
              </a:rPr>
              <a:t>ご所属</a:t>
            </a:r>
          </a:p>
          <a:p>
            <a:pPr eaLnBrk="1" hangingPunct="1"/>
            <a:r>
              <a:rPr lang="ja-JP" altLang="en-US" sz="2800">
                <a:solidFill>
                  <a:schemeClr val="bg2"/>
                </a:solidFill>
              </a:rPr>
              <a:t>筆頭演者名</a:t>
            </a:r>
          </a:p>
        </p:txBody>
      </p:sp>
      <p:cxnSp>
        <p:nvCxnSpPr>
          <p:cNvPr id="6148" name="直線コネクタ 7">
            <a:extLst>
              <a:ext uri="{FF2B5EF4-FFF2-40B4-BE49-F238E27FC236}">
                <a16:creationId xmlns:a16="http://schemas.microsoft.com/office/drawing/2014/main" id="{A6115B93-F9FF-0B75-302F-CF07CF844B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2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A88A7541-168C-B601-CDF4-5936BADBB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2350" y="182563"/>
            <a:ext cx="1943100" cy="3381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altLang="ja-JP" sz="1600" dirty="0">
              <a:solidFill>
                <a:schemeClr val="bg2"/>
              </a:solidFill>
            </a:endParaRPr>
          </a:p>
        </p:txBody>
      </p:sp>
      <p:sp>
        <p:nvSpPr>
          <p:cNvPr id="8" name="角丸四角形 15">
            <a:extLst>
              <a:ext uri="{FF2B5EF4-FFF2-40B4-BE49-F238E27FC236}">
                <a16:creationId xmlns:a16="http://schemas.microsoft.com/office/drawing/2014/main" id="{1FB60F7A-6294-1A30-7674-42D47D887A9C}"/>
              </a:ext>
            </a:extLst>
          </p:cNvPr>
          <p:cNvSpPr/>
          <p:nvPr/>
        </p:nvSpPr>
        <p:spPr bwMode="auto">
          <a:xfrm>
            <a:off x="1847850" y="5065713"/>
            <a:ext cx="8496300" cy="1263650"/>
          </a:xfrm>
          <a:prstGeom prst="roundRect">
            <a:avLst/>
          </a:prstGeom>
          <a:noFill/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bg2"/>
                </a:solidFill>
              </a:rPr>
              <a:t>利益相反の有無　：　有</a:t>
            </a:r>
            <a:endParaRPr lang="en-US" altLang="ja-JP" b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2000" kern="0" dirty="0">
                <a:solidFill>
                  <a:schemeClr val="bg2"/>
                </a:solidFill>
              </a:rPr>
              <a:t>※</a:t>
            </a:r>
            <a:r>
              <a:rPr lang="ja-JP" altLang="en-US" sz="2000" dirty="0">
                <a:solidFill>
                  <a:schemeClr val="bg2"/>
                </a:solidFill>
                <a:latin typeface="Arial" charset="0"/>
              </a:rPr>
              <a:t>この演題の発表に関連し、開示すべき</a:t>
            </a:r>
            <a:r>
              <a:rPr lang="en-US" altLang="ja-JP" sz="2000" dirty="0">
                <a:solidFill>
                  <a:schemeClr val="bg2"/>
                </a:solidFill>
                <a:latin typeface="Arial" charset="0"/>
              </a:rPr>
              <a:t>CO I </a:t>
            </a:r>
            <a:r>
              <a:rPr lang="ja-JP" altLang="en-US" sz="2000" dirty="0">
                <a:solidFill>
                  <a:schemeClr val="bg2"/>
                </a:solidFill>
                <a:latin typeface="Arial" charset="0"/>
              </a:rPr>
              <a:t>関係にある企業名：</a:t>
            </a:r>
            <a:endParaRPr lang="en-US" altLang="ja-JP" sz="2000" dirty="0">
              <a:solidFill>
                <a:schemeClr val="bg2"/>
              </a:solidFill>
              <a:latin typeface="Arial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2000" kern="0" dirty="0">
                <a:solidFill>
                  <a:schemeClr val="bg2"/>
                </a:solidFill>
              </a:rPr>
              <a:t>XXX</a:t>
            </a:r>
            <a:r>
              <a:rPr lang="ja-JP" altLang="en-US" sz="2000" kern="0" dirty="0">
                <a:solidFill>
                  <a:schemeClr val="bg2"/>
                </a:solidFill>
              </a:rPr>
              <a:t>製薬株式会社、</a:t>
            </a:r>
            <a:r>
              <a:rPr lang="en-US" altLang="ja-JP" sz="2000" kern="0" dirty="0">
                <a:solidFill>
                  <a:schemeClr val="bg2"/>
                </a:solidFill>
              </a:rPr>
              <a:t>XXX</a:t>
            </a:r>
            <a:r>
              <a:rPr lang="ja-JP" altLang="en-US" sz="2000" kern="0" dirty="0">
                <a:solidFill>
                  <a:schemeClr val="bg2"/>
                </a:solidFill>
              </a:rPr>
              <a:t>製薬株式会社</a:t>
            </a:r>
            <a:endParaRPr lang="ja-JP" altLang="en-US" sz="2000" dirty="0">
              <a:solidFill>
                <a:schemeClr val="bg2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bg2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A12EFDF-385D-373B-8150-3A8802FB8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795" y="247650"/>
            <a:ext cx="9229725" cy="1295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5395</TotalTime>
  <Words>39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標準デザイン</vt:lpstr>
      <vt:lpstr>演題名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孝平 大芝</cp:lastModifiedBy>
  <cp:revision>137</cp:revision>
  <cp:lastPrinted>2022-11-30T07:49:14Z</cp:lastPrinted>
  <dcterms:created xsi:type="dcterms:W3CDTF">2002-09-23T06:26:29Z</dcterms:created>
  <dcterms:modified xsi:type="dcterms:W3CDTF">2025-06-10T07:25:43Z</dcterms:modified>
</cp:coreProperties>
</file>